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69" d="100"/>
          <a:sy n="69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0E47E6-BA3D-5AF5-D383-70907ECCD2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8D09BCA-BD3E-EE9C-A913-C465E624E8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DA98B2A-5980-7A27-0223-9C420E80A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06CCB-DA8A-4291-B47A-04D04A9D6365}" type="datetimeFigureOut">
              <a:rPr lang="pt-BR" smtClean="0"/>
              <a:t>10/05/2023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01D523-3295-650D-A2BA-8A7374A16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1329C9-AB61-F809-C9A3-EB16D600B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1E0-D67B-4646-BFD6-A5BA253BF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8744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FBA2B-957A-EA3E-6869-F04023619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19D9A8-72CE-6B17-CD84-7611E863C3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75AB94-9EDC-8039-C20E-EC645F258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06CCB-DA8A-4291-B47A-04D04A9D6365}" type="datetimeFigureOut">
              <a:rPr lang="pt-BR" smtClean="0"/>
              <a:t>10/05/2023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7D31D4-5F85-07A6-84AA-AF45093B5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DF4680-F102-FA7B-38DF-9172129C1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1E0-D67B-4646-BFD6-A5BA253BF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0437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95D7A0-6709-6621-D00C-3089C6F09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9A9781-CCA3-C6AB-17A7-1191ACD20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7791A8-CBEC-2DEF-A7BF-7E1EFAF2D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06CCB-DA8A-4291-B47A-04D04A9D6365}" type="datetimeFigureOut">
              <a:rPr lang="pt-BR" smtClean="0"/>
              <a:t>10/05/2023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310694-7E94-0751-4350-1C34C452F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C1A503-BEA2-741F-A285-B22A4FF8A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1E0-D67B-4646-BFD6-A5BA253BF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930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51FD2C-E958-EA40-8A00-8A35D5E92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313E780-20A4-3D13-A130-DF8BC3EB29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C64C309-9FCD-CBD7-F96E-65BC7AD5D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44FEAF-B6C9-57F2-D433-9404F1518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06CCB-DA8A-4291-B47A-04D04A9D6365}" type="datetimeFigureOut">
              <a:rPr lang="pt-BR" smtClean="0"/>
              <a:t>10/05/2023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2209897-C71A-FC2A-72F2-67720313A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28C3F45-976F-51B6-6A64-B6154A883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1E0-D67B-4646-BFD6-A5BA253BF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9796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F4C321-7A28-233B-0536-A3F482B19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381D873-0959-DC2E-02CF-5A560AADB4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2A75663-8072-EDD4-3B61-6E733D91B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347D499-596F-244E-79F3-67B7E6A4B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400E0E6-F5FD-BF76-BC6D-B4C6DA3017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535FDAF-496D-6628-7C92-19DACCD85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06CCB-DA8A-4291-B47A-04D04A9D6365}" type="datetimeFigureOut">
              <a:rPr lang="pt-BR" smtClean="0"/>
              <a:t>10/05/2023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3F8EAFE-C4F3-AC8F-F65C-A0389476B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A10B6B8-EAFD-EB51-2D6B-EC0AAC1BD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1E0-D67B-4646-BFD6-A5BA253BF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6049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CA68EE-3DDE-F6A6-43FE-EBD4DFE48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664BFA0-D989-31F3-E9D3-30571DEB3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06CCB-DA8A-4291-B47A-04D04A9D6365}" type="datetimeFigureOut">
              <a:rPr lang="pt-BR" smtClean="0"/>
              <a:t>10/05/2023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4B16EB1-A978-C1BC-83E9-47FD98EEA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7EB5F12-41BA-F66C-CD35-9EF3A3B4B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1E0-D67B-4646-BFD6-A5BA253BF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658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1719C35-B989-953F-566B-89CDF94DB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06CCB-DA8A-4291-B47A-04D04A9D6365}" type="datetimeFigureOut">
              <a:rPr lang="pt-BR" smtClean="0"/>
              <a:t>10/05/2023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B8ED9D8-48A9-0E9C-4B22-0D6589E39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B681D0A-5DE5-0322-E3CC-0E9AEA8B7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1E0-D67B-4646-BFD6-A5BA253BF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878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ED892A-0CB8-7D39-BCBA-89FABBC6F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15A12C-9A6C-897E-5598-FC9E47B8D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FF4FDC6-EBE5-60AE-892E-FF24ABB1EE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D7BDDEC-A6F8-BA9E-7F0C-ADFE673FA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06CCB-DA8A-4291-B47A-04D04A9D6365}" type="datetimeFigureOut">
              <a:rPr lang="pt-BR" smtClean="0"/>
              <a:t>10/05/2023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B462E46-B987-FFD3-70D0-7F2E46264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8D4E07C-7CC7-0EDF-E9D4-98B2BDDCF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1E0-D67B-4646-BFD6-A5BA253BF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08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EB2B87-16B9-FAF2-CFC7-252D7BB47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B389A4F-774A-ED79-0660-30D09A543E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5FB2221-9A41-58E9-D804-659D017814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E60AEE0-6EE4-933F-B199-260D32F9D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06CCB-DA8A-4291-B47A-04D04A9D6365}" type="datetimeFigureOut">
              <a:rPr lang="pt-BR" smtClean="0"/>
              <a:t>10/05/2023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087954-11EB-3FCC-0A53-14286DB8A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0420BC9-2EC7-21B4-F5FB-000F62185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1E0-D67B-4646-BFD6-A5BA253BF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9477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A89624-2241-E2AA-7EC0-F4588536E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169A4F3-2876-3C62-4217-B9AC4886A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678733-7EFC-D6AB-696E-CAB0C3E97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06CCB-DA8A-4291-B47A-04D04A9D6365}" type="datetimeFigureOut">
              <a:rPr lang="pt-BR" smtClean="0"/>
              <a:t>10/05/2023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6332DE-5C37-3634-80B6-761084928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12213B-681D-C8A2-F314-DF4F83C3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1E0-D67B-4646-BFD6-A5BA253BF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3572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8F0AD07-8E74-2086-C2E9-43B803A94F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685CC3E-B529-8AA3-E056-0D0A678325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E962EC-D3CA-52C5-76CA-2105D74D4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06CCB-DA8A-4291-B47A-04D04A9D6365}" type="datetimeFigureOut">
              <a:rPr lang="pt-BR" smtClean="0"/>
              <a:t>10/05/2023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41970D-9721-53E8-92F9-0D8C57C57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B36C549-8662-F0AA-A297-49466ABAA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1E0-D67B-4646-BFD6-A5BA253BF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65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146B8E0-2F64-4F90-68C1-3E53CB432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55EEFBC-E27E-6791-4504-DE6934347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D10CC2-D0A6-DBD0-1ABA-4CDE9A71F3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06CCB-DA8A-4291-B47A-04D04A9D6365}" type="datetimeFigureOut">
              <a:rPr lang="pt-BR" smtClean="0"/>
              <a:t>10/05/2023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1627B6-020E-1D5D-7D93-78B1E2810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49DEE2-6E0D-FC9B-8B60-587BDEC613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C61E0-D67B-4646-BFD6-A5BA253BF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4690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303086-F838-3598-2ADF-C78E3BC57B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5450" y="1208088"/>
            <a:ext cx="9144000" cy="2387600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2C45F52-204F-813A-FFAA-9C6C5C889E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5450" y="4515644"/>
            <a:ext cx="9144000" cy="1655762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959664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Revisor</dc:creator>
  <cp:lastModifiedBy>Revisor</cp:lastModifiedBy>
  <cp:revision>1</cp:revision>
  <dcterms:created xsi:type="dcterms:W3CDTF">2023-05-10T14:46:41Z</dcterms:created>
  <dcterms:modified xsi:type="dcterms:W3CDTF">2023-05-10T14:48:52Z</dcterms:modified>
</cp:coreProperties>
</file>